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mtClean="0"/>
              <a:t>TEMA 3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60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590800"/>
            <a:ext cx="7620000" cy="1143000"/>
          </a:xfrm>
        </p:spPr>
        <p:txBody>
          <a:bodyPr/>
          <a:lstStyle/>
          <a:p>
            <a:r>
              <a:rPr lang="es-ES_tradnl" altLang="es-ES" sz="7200" u="sng" dirty="0">
                <a:solidFill>
                  <a:srgbClr val="906D58"/>
                </a:solidFill>
                <a:effectDag name="">
                  <a:cont type="tree" name="">
                    <a:effect ref="fillLine"/>
                    <a:outerShdw dist="38100" dir="13500000" algn="br">
                      <a:srgbClr val="D8B5A0"/>
                    </a:outerShdw>
                  </a:cont>
                  <a:cont type="tree" name="">
                    <a:effect ref="fillLine"/>
                    <a:outerShdw dist="38100" dir="2700000" algn="tl">
                      <a:srgbClr val="564134"/>
                    </a:outerShdw>
                  </a:cont>
                  <a:effect ref="fillLine"/>
                </a:effectDag>
              </a:rPr>
              <a:t>Lección 3</a:t>
            </a:r>
            <a:r>
              <a:rPr lang="es-ES_tradnl" altLang="es-ES" sz="2400" dirty="0">
                <a:solidFill>
                  <a:schemeClr val="tx1"/>
                </a:solidFill>
              </a:rPr>
              <a:t/>
            </a:r>
            <a:br>
              <a:rPr lang="es-ES_tradnl" altLang="es-ES" sz="2400" dirty="0">
                <a:solidFill>
                  <a:schemeClr val="tx1"/>
                </a:solidFill>
              </a:rPr>
            </a:br>
            <a:endParaRPr lang="es-ES" altLang="es-ES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50654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098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3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3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38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3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388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3</vt:lpstr>
      <vt:lpstr>Lección 3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</dc:title>
  <dc:creator>Elizabeth Contreras</dc:creator>
  <cp:lastModifiedBy>DAYEL2019</cp:lastModifiedBy>
  <cp:revision>11</cp:revision>
  <dcterms:created xsi:type="dcterms:W3CDTF">2016-06-15T01:52:56Z</dcterms:created>
  <dcterms:modified xsi:type="dcterms:W3CDTF">2024-04-29T20:38:55Z</dcterms:modified>
</cp:coreProperties>
</file>