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TEMA 4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DANIEL BORDIGNON</a:t>
            </a:r>
          </a:p>
          <a:p>
            <a:r>
              <a:rPr lang="es-CL" dirty="0" smtClean="0"/>
              <a:t>CELULAR: +56962523061</a:t>
            </a:r>
          </a:p>
          <a:p>
            <a:r>
              <a:rPr lang="es-CL" dirty="0" smtClean="0"/>
              <a:t>CORREO: dbordignon@ingecontchile.cl </a:t>
            </a:r>
            <a:endParaRPr lang="es-CL" dirty="0"/>
          </a:p>
          <a:p>
            <a:r>
              <a:rPr lang="es-CL" dirty="0" smtClean="0"/>
              <a:t>http</a:t>
            </a:r>
            <a:r>
              <a:rPr lang="es-CL" smtClean="0"/>
              <a:t>://www.ingecontchile.cl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5607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438400"/>
            <a:ext cx="7620000" cy="1143000"/>
          </a:xfrm>
        </p:spPr>
        <p:txBody>
          <a:bodyPr/>
          <a:lstStyle/>
          <a:p>
            <a:r>
              <a:rPr lang="es-ES_tradnl" altLang="es-ES" sz="7200" u="sng" dirty="0">
                <a:solidFill>
                  <a:srgbClr val="906D58"/>
                </a:solidFill>
                <a:effectDag name="">
                  <a:cont type="tree" name="">
                    <a:effect ref="fillLine"/>
                    <a:outerShdw dist="38100" dir="13500000" algn="br">
                      <a:srgbClr val="D8B5A0"/>
                    </a:outerShdw>
                  </a:cont>
                  <a:cont type="tree" name="">
                    <a:effect ref="fillLine"/>
                    <a:outerShdw dist="38100" dir="2700000" algn="tl">
                      <a:srgbClr val="564134"/>
                    </a:outerShdw>
                  </a:cont>
                  <a:effect ref="fillLine"/>
                </a:effectDag>
              </a:rPr>
              <a:t>Lección 4</a:t>
            </a:r>
            <a:r>
              <a:rPr lang="es-ES_tradnl" altLang="es-ES" sz="2400" dirty="0">
                <a:solidFill>
                  <a:schemeClr val="tx1"/>
                </a:solidFill>
              </a:rPr>
              <a:t/>
            </a:r>
            <a:br>
              <a:rPr lang="es-ES_tradnl" altLang="es-ES" sz="2400" dirty="0">
                <a:solidFill>
                  <a:schemeClr val="tx1"/>
                </a:solidFill>
              </a:rPr>
            </a:br>
            <a:endParaRPr lang="es-ES" altLang="es-ES" sz="28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29824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4717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688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688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688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688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6887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</TotalTime>
  <Words>16</Words>
  <Application>Microsoft Office PowerPoint</Application>
  <PresentationFormat>Presentación en pantalla (4:3)</PresentationFormat>
  <Paragraphs>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Cartoné</vt:lpstr>
      <vt:lpstr>TEMA 4</vt:lpstr>
      <vt:lpstr>Lección 4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</dc:title>
  <dc:creator>Elizabeth Contreras</dc:creator>
  <cp:lastModifiedBy>DAYEL2019</cp:lastModifiedBy>
  <cp:revision>10</cp:revision>
  <dcterms:created xsi:type="dcterms:W3CDTF">2016-06-15T01:52:56Z</dcterms:created>
  <dcterms:modified xsi:type="dcterms:W3CDTF">2024-04-29T20:39:18Z</dcterms:modified>
</cp:coreProperties>
</file>