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0" d="100"/>
          <a:sy n="70" d="100"/>
        </p:scale>
        <p:origin x="-139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D5344E-31FC-4C9E-939C-63E864190BD0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1049B-0B7D-457A-9CA9-8C04C1AFB210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7062D-8549-4D34-AF5D-0E343658134C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3214-DEF5-4C33-AFF8-F49822C3E241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25E-CD1F-4DEA-8935-57994837AB0C}" type="slidenum">
              <a:rPr lang="en-US" altLang="es-ES" smtClean="0"/>
              <a:pPr/>
              <a:t>‹Nº›</a:t>
            </a:fld>
            <a:endParaRPr lang="en-US" alt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A0D75-F5AE-410D-B37A-C396F35E744C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796D9-BB2D-4DA2-BC12-3B74833EBA56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5F4C-3C13-430D-B398-72AE7EBA60A1}" type="slidenum">
              <a:rPr lang="en-US" altLang="es-ES" smtClean="0"/>
              <a:pPr/>
              <a:t>‹Nº›</a:t>
            </a:fld>
            <a:endParaRPr lang="en-US" altLang="es-E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CCBF2-87A8-4AF7-A203-483777887F37}" type="slidenum">
              <a:rPr lang="en-US" altLang="es-ES" smtClean="0"/>
              <a:pPr/>
              <a:t>‹Nº›</a:t>
            </a:fld>
            <a:endParaRPr lang="en-U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AD247-8DAB-4560-B248-F9B9DBAC8A1A}" type="slidenum">
              <a:rPr lang="en-US" altLang="es-ES" smtClean="0"/>
              <a:pPr/>
              <a:t>‹Nº›</a:t>
            </a:fld>
            <a:endParaRPr lang="en-US" alt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2E3A-90B3-45BD-B90D-B7AB399F0102}" type="slidenum">
              <a:rPr lang="en-US" altLang="es-ES" smtClean="0"/>
              <a:pPr/>
              <a:t>‹Nº›</a:t>
            </a:fld>
            <a:endParaRPr lang="en-US" alt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 alt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alt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1DF1B74-2A60-4502-AC3A-FBD491648681}" type="slidenum">
              <a:rPr lang="en-US" altLang="es-ES" smtClean="0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s-ES" dirty="0" err="1" smtClean="0"/>
              <a:t>Tema</a:t>
            </a:r>
            <a:r>
              <a:rPr lang="en-US" altLang="es-ES" dirty="0" smtClean="0"/>
              <a:t> 6 </a:t>
            </a:r>
            <a:br>
              <a:rPr lang="en-US" altLang="es-ES" dirty="0" smtClean="0"/>
            </a:br>
            <a:r>
              <a:rPr lang="en-US" altLang="es-ES" dirty="0" smtClean="0"/>
              <a:t>Los </a:t>
            </a:r>
            <a:r>
              <a:rPr lang="en-US" altLang="es-ES" dirty="0" err="1"/>
              <a:t>cursos</a:t>
            </a:r>
            <a:r>
              <a:rPr lang="en-US" altLang="es-ES" dirty="0"/>
              <a:t> / las </a:t>
            </a:r>
            <a:r>
              <a:rPr lang="en-US" altLang="es-ES" dirty="0" err="1"/>
              <a:t>materias</a:t>
            </a:r>
            <a:endParaRPr lang="en-US" alt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DANIEL BORDIGNON</a:t>
            </a:r>
          </a:p>
          <a:p>
            <a:r>
              <a:rPr lang="es-CL" dirty="0" smtClean="0"/>
              <a:t>CELULAR: +56962523061</a:t>
            </a:r>
          </a:p>
          <a:p>
            <a:r>
              <a:rPr lang="es-CL" dirty="0" smtClean="0"/>
              <a:t>CORREO: dbordignon@ingecontchile.cl </a:t>
            </a:r>
            <a:endParaRPr lang="es-CL" dirty="0"/>
          </a:p>
          <a:p>
            <a:r>
              <a:rPr lang="es-CL" dirty="0" smtClean="0"/>
              <a:t>http</a:t>
            </a:r>
            <a:r>
              <a:rPr lang="es-CL" smtClean="0"/>
              <a:t>://www.ingecontchile.cl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2819400"/>
            <a:ext cx="7756263" cy="1054250"/>
          </a:xfrm>
        </p:spPr>
        <p:txBody>
          <a:bodyPr/>
          <a:lstStyle/>
          <a:p>
            <a:r>
              <a:rPr lang="es-ES" dirty="0" smtClean="0"/>
              <a:t>Lección 6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680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77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00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00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00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00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00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16</Words>
  <Application>Microsoft Office PowerPoint</Application>
  <PresentationFormat>Presentación en pantalla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Tema 6  Los cursos / las materias</vt:lpstr>
      <vt:lpstr>Lección 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Indiana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Noelle M. Casado</dc:creator>
  <cp:lastModifiedBy>DAYEL2019</cp:lastModifiedBy>
  <cp:revision>32</cp:revision>
  <dcterms:created xsi:type="dcterms:W3CDTF">2006-01-30T01:50:52Z</dcterms:created>
  <dcterms:modified xsi:type="dcterms:W3CDTF">2024-04-29T20:40:15Z</dcterms:modified>
</cp:coreProperties>
</file>