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0"/>
  </p:normalViewPr>
  <p:slideViewPr>
    <p:cSldViewPr>
      <p:cViewPr varScale="1">
        <p:scale>
          <a:sx n="69" d="100"/>
          <a:sy n="69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B57542F-87CD-4E4B-BCD9-1BB6E348A85D}" type="datetimeFigureOut">
              <a:rPr lang="es-ES" smtClean="0"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389097-AFB8-4B5A-9635-940A60F3DCE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TEMA </a:t>
            </a:r>
            <a:r>
              <a:rPr lang="es-CL" dirty="0" smtClean="0"/>
              <a:t>7</a:t>
            </a:r>
            <a:endParaRPr lang="es-ES" dirty="0"/>
          </a:p>
        </p:txBody>
      </p: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28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212976"/>
            <a:ext cx="7756263" cy="1054250"/>
          </a:xfrm>
        </p:spPr>
        <p:txBody>
          <a:bodyPr/>
          <a:lstStyle/>
          <a:p>
            <a:r>
              <a:rPr lang="es-ES" dirty="0" smtClean="0"/>
              <a:t>Lección 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231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51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516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516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516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516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7</vt:lpstr>
      <vt:lpstr>Lección 7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7</dc:title>
  <dc:creator>Pcfull</dc:creator>
  <cp:lastModifiedBy>DAYEL2019</cp:lastModifiedBy>
  <cp:revision>5</cp:revision>
  <dcterms:created xsi:type="dcterms:W3CDTF">2019-11-21T18:43:45Z</dcterms:created>
  <dcterms:modified xsi:type="dcterms:W3CDTF">2024-04-29T20:40:59Z</dcterms:modified>
</cp:coreProperties>
</file>